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F3D5EC-4051-274B-AD0E-43D12BCF5D95}" v="2" dt="2025-10-28T17:55:20.6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7:55:20.690" v="1"/>
      <pc:docMkLst>
        <pc:docMk/>
      </pc:docMkLst>
      <pc:sldMasterChg chg="setBg">
        <pc:chgData name="Brothers, Jeffrey" userId="6e40b7f0-f92e-4e9a-ad33-0e5d6a61616b" providerId="ADAL" clId="{0D4C7DFF-6A03-55F5-B049-D1EB275DC57B}" dt="2025-10-28T17:55:20.690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1722" y="2764045"/>
            <a:ext cx="9488556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1722" y="4234070"/>
            <a:ext cx="9488556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22" y="931654"/>
            <a:ext cx="9488556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722" y="1608762"/>
            <a:ext cx="9488556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22" y="488910"/>
            <a:ext cx="9488556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51722" y="1166018"/>
            <a:ext cx="49927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847522" y="1166018"/>
            <a:ext cx="49927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22" y="2901603"/>
            <a:ext cx="9488556" cy="677108"/>
          </a:xfrm>
        </p:spPr>
        <p:txBody>
          <a:bodyPr anchor="ctr" anchorCtr="0"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3565" y="211398"/>
            <a:ext cx="6824870" cy="307777"/>
          </a:xfrm>
        </p:spPr>
        <p:txBody>
          <a:bodyPr anchor="b"/>
          <a:lstStyle>
            <a:lvl1pPr algn="ctr">
              <a:defRPr sz="2000" b="1" spc="-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65" y="586711"/>
            <a:ext cx="6824870" cy="4504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3565" y="5158408"/>
            <a:ext cx="6824870" cy="525340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65" y="6356351"/>
            <a:ext cx="284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63637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1722" y="684554"/>
            <a:ext cx="9488556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1722" y="1423218"/>
            <a:ext cx="9488556" cy="4464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512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2384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FFCD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D00"/>
        </a:buClr>
        <a:buSzPct val="100000"/>
        <a:buFont typeface="Wingdings" pitchFamily="2" charset="2"/>
        <a:buChar char="§"/>
        <a:defRPr sz="40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F879B2-FE8D-CD04-8667-19EFA0A85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6074AF-C84A-5694-46FD-FA75B69CF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45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DE3587-4E9B-2EEF-C4F4-256EBFE3B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36306D-91CB-BAD0-4226-DEECA8128D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C6E5-4F5D-1AF3-3351-A57E146EF083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0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77C865-B259-4F69-9247-6F68740B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12901E-9F68-74A4-C29F-11A52424829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A96DD8-0D40-1355-CBA1-8C7172D7E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29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22</cp:revision>
  <dcterms:created xsi:type="dcterms:W3CDTF">2017-05-04T22:25:49Z</dcterms:created>
  <dcterms:modified xsi:type="dcterms:W3CDTF">2025-10-28T17:55:30Z</dcterms:modified>
</cp:coreProperties>
</file>